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font" Target="fonts/Roboto-regular.fntdata"/><Relationship Id="rId22" Type="http://schemas.openxmlformats.org/officeDocument/2006/relationships/font" Target="fonts/Lato-boldItalic.fntdata"/><Relationship Id="rId10" Type="http://schemas.openxmlformats.org/officeDocument/2006/relationships/slide" Target="slides/slide6.xml"/><Relationship Id="rId21" Type="http://schemas.openxmlformats.org/officeDocument/2006/relationships/font" Target="fonts/Lato-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" Target="slides/slide1.xml"/><Relationship Id="rId19" Type="http://schemas.openxmlformats.org/officeDocument/2006/relationships/font" Target="fonts/Lato-regular.fntdata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Shape 10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Shape 11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Shape 13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Shape 15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Shape 16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Shape 16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Shape 18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Shape 203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Shape 20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Shape 20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Shape 2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Shape 2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Shape 218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Shape 220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Shape 3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Shape 4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Shape 4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Shape 4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Shape 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Shape 6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Shape 6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Shape 8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Shape 9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Shape 9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Shape 11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Shape 12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Shape 12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Shape 12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ctrTitle"/>
          </p:nvPr>
        </p:nvSpPr>
        <p:spPr>
          <a:xfrm>
            <a:off x="3499700" y="1374900"/>
            <a:ext cx="3004500" cy="19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SRIJAN</a:t>
            </a:r>
            <a:endParaRPr sz="6000"/>
          </a:p>
        </p:txBody>
      </p:sp>
      <p:sp>
        <p:nvSpPr>
          <p:cNvPr id="229" name="Shape 229"/>
          <p:cNvSpPr txBox="1"/>
          <p:nvPr>
            <p:ph idx="1" type="subTitle"/>
          </p:nvPr>
        </p:nvSpPr>
        <p:spPr>
          <a:xfrm>
            <a:off x="4402650" y="269730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/>
              <a:t>VOLUME 8</a:t>
            </a:r>
            <a:endParaRPr sz="3000"/>
          </a:p>
        </p:txBody>
      </p:sp>
      <p:sp>
        <p:nvSpPr>
          <p:cNvPr id="230" name="Shape 230"/>
          <p:cNvSpPr txBox="1"/>
          <p:nvPr>
            <p:ph idx="1" type="subTitle"/>
          </p:nvPr>
        </p:nvSpPr>
        <p:spPr>
          <a:xfrm>
            <a:off x="5486025" y="44061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DEPARTMENT OF COMPUTER SCIENCE</a:t>
            </a:r>
            <a:endParaRPr/>
          </a:p>
          <a:p>
            <a:pPr indent="0" lvl="0" marL="0" rtl="0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GB"/>
              <a:t>UNIVERSITY OF DELHI</a:t>
            </a:r>
            <a:endParaRPr/>
          </a:p>
        </p:txBody>
      </p:sp>
      <p:sp>
        <p:nvSpPr>
          <p:cNvPr id="231" name="Shape 231"/>
          <p:cNvSpPr txBox="1"/>
          <p:nvPr>
            <p:ph idx="1" type="subTitle"/>
          </p:nvPr>
        </p:nvSpPr>
        <p:spPr>
          <a:xfrm>
            <a:off x="3970000" y="21875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Intelligent Expressions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1297500" y="917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SRIJAN</a:t>
            </a:r>
            <a:endParaRPr/>
          </a:p>
        </p:txBody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1297500" y="1831800"/>
            <a:ext cx="3534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Srijan means creation.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Srijan started with an aim to capture the tremendous advancements in technology and lay out a bigger picture in a few words.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Since then, we have been trying to capture the highlights. </a:t>
            </a:r>
            <a:br>
              <a:rPr lang="en-GB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Srijan aims at giving a complete roundup of the emerging tech within the field of computer science.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8" name="Shape 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5900" y="917700"/>
            <a:ext cx="2955928" cy="3825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6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type="title"/>
          </p:nvPr>
        </p:nvSpPr>
        <p:spPr>
          <a:xfrm>
            <a:off x="1266900" y="7433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THEME of SRIJAN 2018</a:t>
            </a:r>
            <a:endParaRPr/>
          </a:p>
        </p:txBody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2624400" y="1833350"/>
            <a:ext cx="5502000" cy="30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CES or the Consumer Electronics Show is the most significant annual trade show organized by the Consumer Technology Association in Las Vegas.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CES is huge, and it matters.</a:t>
            </a:r>
            <a:br>
              <a:rPr lang="en-GB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CES has evolved to show us that what seems awkward and “for rich, lazy people” one year, becomes reasonable, practical, and available to everyone seemingly overnight.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44100" y="2009775"/>
            <a:ext cx="1675500" cy="30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latin typeface="Montserrat"/>
                <a:ea typeface="Montserrat"/>
                <a:cs typeface="Montserrat"/>
                <a:sym typeface="Montserrat"/>
              </a:rPr>
              <a:t>CES </a:t>
            </a:r>
            <a:endParaRPr sz="4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GB" sz="4800">
                <a:latin typeface="Montserrat"/>
                <a:ea typeface="Montserrat"/>
                <a:cs typeface="Montserrat"/>
                <a:sym typeface="Montserrat"/>
              </a:rPr>
              <a:t>2018</a:t>
            </a:r>
            <a:endParaRPr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Shape 246"/>
          <p:cNvSpPr/>
          <p:nvPr/>
        </p:nvSpPr>
        <p:spPr>
          <a:xfrm>
            <a:off x="566750" y="1833350"/>
            <a:ext cx="1675500" cy="2210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SRIJAN 2018 HIGHLIGHTS</a:t>
            </a:r>
            <a:endParaRPr/>
          </a:p>
        </p:txBody>
      </p:sp>
      <p:sp>
        <p:nvSpPr>
          <p:cNvPr id="252" name="Shape 252"/>
          <p:cNvSpPr txBox="1"/>
          <p:nvPr/>
        </p:nvSpPr>
        <p:spPr>
          <a:xfrm>
            <a:off x="812750" y="1699738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Virtual Reality</a:t>
            </a:r>
            <a:endParaRPr/>
          </a:p>
        </p:txBody>
      </p:sp>
      <p:sp>
        <p:nvSpPr>
          <p:cNvPr id="253" name="Shape 253"/>
          <p:cNvSpPr txBox="1"/>
          <p:nvPr/>
        </p:nvSpPr>
        <p:spPr>
          <a:xfrm>
            <a:off x="812750" y="221652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What if you could explore the surface of Mars? Swim with Dolphins? Fly a fighter jet?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Welcome to the world of </a:t>
            </a:r>
            <a:b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Virtual Reality.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Shape 254"/>
          <p:cNvSpPr txBox="1"/>
          <p:nvPr/>
        </p:nvSpPr>
        <p:spPr>
          <a:xfrm>
            <a:off x="812750" y="32439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Smart Home Devices</a:t>
            </a:r>
            <a:endParaRPr/>
          </a:p>
        </p:txBody>
      </p:sp>
      <p:sp>
        <p:nvSpPr>
          <p:cNvPr id="255" name="Shape 255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Alexa, Google Home and others are now smoothly integrating with our homes.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Shape 256"/>
          <p:cNvSpPr txBox="1"/>
          <p:nvPr/>
        </p:nvSpPr>
        <p:spPr>
          <a:xfrm>
            <a:off x="6472385" y="16787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Drones</a:t>
            </a:r>
            <a:endParaRPr/>
          </a:p>
        </p:txBody>
      </p:sp>
      <p:sp>
        <p:nvSpPr>
          <p:cNvPr id="257" name="Shape 257"/>
          <p:cNvSpPr txBox="1"/>
          <p:nvPr/>
        </p:nvSpPr>
        <p:spPr>
          <a:xfrm>
            <a:off x="6479885" y="2189713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At CES 2018, audiences experienced the magic of Intel technology as a fleet of 250 Intel® Shooting Star™ drones lit up the night sky. 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Shape 258"/>
          <p:cNvSpPr txBox="1"/>
          <p:nvPr/>
        </p:nvSpPr>
        <p:spPr>
          <a:xfrm>
            <a:off x="6472385" y="31677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Quantum Chip</a:t>
            </a:r>
            <a:endParaRPr/>
          </a:p>
        </p:txBody>
      </p:sp>
      <p:sp>
        <p:nvSpPr>
          <p:cNvPr id="259" name="Shape 259"/>
          <p:cNvSpPr txBox="1"/>
          <p:nvPr/>
        </p:nvSpPr>
        <p:spPr>
          <a:xfrm>
            <a:off x="6472385" y="36109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Intel debuted the 49 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qubit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quantum chip which will 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revolutionize computing.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0" name="Shape 260"/>
          <p:cNvCxnSpPr/>
          <p:nvPr/>
        </p:nvCxnSpPr>
        <p:spPr>
          <a:xfrm flipH="1">
            <a:off x="780745" y="15656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" name="Shape 261"/>
          <p:cNvCxnSpPr/>
          <p:nvPr/>
        </p:nvCxnSpPr>
        <p:spPr>
          <a:xfrm flipH="1">
            <a:off x="780842" y="31202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62" name="Shape 262"/>
          <p:cNvCxnSpPr/>
          <p:nvPr/>
        </p:nvCxnSpPr>
        <p:spPr>
          <a:xfrm flipH="1">
            <a:off x="6101542" y="31202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63" name="Shape 263"/>
          <p:cNvCxnSpPr/>
          <p:nvPr/>
        </p:nvCxnSpPr>
        <p:spPr>
          <a:xfrm flipH="1">
            <a:off x="780745" y="47599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" name="Shape 264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Shape 265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Shape 266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Shape 267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" name="Shape 268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69" name="Shape 269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1" name="Shape 271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2" name="Shape 272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73" name="Shape 273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5" name="Shape 275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6" name="Shape 276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77" name="Shape 277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Shape 279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0" name="Shape 280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81" name="Shape 28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Shape 283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Shape 284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type="title"/>
          </p:nvPr>
        </p:nvSpPr>
        <p:spPr>
          <a:xfrm>
            <a:off x="1297500" y="393750"/>
            <a:ext cx="3798900" cy="7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SRIJAN TEAM 2018</a:t>
            </a:r>
            <a:endParaRPr/>
          </a:p>
        </p:txBody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x="1297500" y="1147650"/>
            <a:ext cx="5574600" cy="3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Ajay Jajoo	 		(Chief Editor)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Jyoti Joshi 			(Chief Designer)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Megha Gupta 		(Editor &amp; Designer)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Lakshya Sethi			(Editor)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Sudhanshu Vishnoi	(Editor)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Ashita Diwan			(Editor)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Jatin Rohilla			(Editor)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Shreshth Saxena		(Designer)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Vipin Kumar			(Designer)</a:t>
            </a:r>
            <a:endParaRPr sz="1800"/>
          </a:p>
        </p:txBody>
      </p:sp>
      <p:sp>
        <p:nvSpPr>
          <p:cNvPr id="291" name="Shape 291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x="659450" y="1847925"/>
            <a:ext cx="7516200" cy="21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Thank you!</a:t>
            </a:r>
            <a:endParaRPr sz="6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